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66"/>
    <a:srgbClr val="009999"/>
    <a:srgbClr val="CC3300"/>
    <a:srgbClr val="FFC305"/>
    <a:srgbClr val="FFCF37"/>
    <a:srgbClr val="3078BA"/>
    <a:srgbClr val="76ABDC"/>
    <a:srgbClr val="ACCCEA"/>
    <a:srgbClr val="307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6" autoAdjust="0"/>
    <p:restoredTop sz="93093" autoAdjust="0"/>
  </p:normalViewPr>
  <p:slideViewPr>
    <p:cSldViewPr snapToGrid="0">
      <p:cViewPr varScale="1">
        <p:scale>
          <a:sx n="77" d="100"/>
          <a:sy n="77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6BA9-1DDF-4988-9EE6-FC9E8F886423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1B87-3C95-4167-993D-D3404F79B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9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01FB-A088-4C1A-B757-0CE14441E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3AF28-E358-4265-B673-5D59927D5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4FAE5-4F3F-4574-9F09-C8E6161C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F8105-24AA-4C41-86BC-50A52DD9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43465-7C7C-44F8-8F4E-1880D3B5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586E-F6F3-437B-8666-E73142BE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B7744-8647-4D68-9432-C1606B48B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8AE00-1310-44AB-8958-18B8A1AC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3E703-0ADA-4FB5-9DBE-A5708C24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F586-666E-4EB2-B5AA-1D824A2B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C88EA-3A31-4622-9024-5D35BA042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762DB-F6E0-4924-B5DA-73A213003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AA78-3DBA-4369-8426-3BC8B97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D3EB4-80EC-4F75-9916-461F3DC4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4A670-E874-440B-9ED8-6326CDD4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DF32E-812E-475A-BBF3-35D44FBEF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A70D-8C7A-4EAB-AEAD-B3536099D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19456-A76C-4398-9375-ED8892157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9DE2-91F9-4497-9E99-D57CBF9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E4D3-E45D-4E01-943F-6DB1D44D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4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0544-4BE9-48CF-9F73-6BC39CC1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50C83-3890-4637-A9AF-6BCD867E3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02DE3-E231-48E4-8DDA-D35DDC4C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CB193-691C-4D71-B7A5-297DB0D2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12548-2E06-4C7A-8740-63CEE611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F2B3-1365-4760-AFC6-64EA8099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430A0-35BE-41F0-B134-09CDA8A9F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DE805-14B8-4E39-B06B-07F590C87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81F80-D598-4551-A117-98DC6572D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CECD2-15AF-4C43-8EE7-FE7D955E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D38B9-D5F0-4203-B4CE-A501774E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E8F4-F341-4695-A473-947FE5558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CF4D5-21E0-4024-B251-8CF599423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CECA1-1B9E-4DA1-A53D-78599E012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C91C9-CC92-4418-9496-51E92841D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29707-1EE3-449A-9548-1F17A08BF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4CAE1-0989-4990-91D7-75C0BD63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4FCDF-4F06-4139-99AC-C9B040CE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6455C5-0A3D-4FC0-B8EC-5B271CFC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8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DB8C-81B0-4E65-8819-1047FF35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9C100C-A096-4F9D-97CA-8DE97D6A2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A93D-D342-40C1-BB2F-927EA458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ED41F4-5E67-4302-A3ED-FFA6F8741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4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26057-C794-4E27-AB38-E450B7BC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8428ED-53A3-4CC8-9E44-0EFBF262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D1BF4-A39E-4348-811B-0125671A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4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5FF1C-21F3-4EDC-BB8B-352C6FEAE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196EE-1EFB-483C-832D-0289859B2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10C2C-7476-42C6-B0A3-120FBA8D5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B3B6D-9028-4A7F-820C-994BA998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27E09-7E50-4A76-BAD2-BCBE14E8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6E373-D1D3-4344-95B3-EFD8DF656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5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A155-667E-442E-96CB-03E00947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F32731-AAE4-46F2-872E-0161BADD5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F79C0-C71B-44D4-8E35-8BE97BED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B5563-5CB9-44CD-854F-60893416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40BC8-7E0D-4EC5-A209-D6F66A13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269FF-7193-4D8C-AA64-62C379D8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81452-D4AD-402D-AD11-9AEFDDA5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8B20-936F-4827-B294-1A21E963A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1F44D-22EE-45C2-B3E6-E7F5ABFC1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EEA3-DB71-4446-AEAF-9985882231BA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FD8B9-7BE0-44F1-B39C-1A9A8BC0E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BD236-D992-4A0E-AD3B-1A6AC2B9F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C753-780C-4BB4-ABB4-8871A7F09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860870-4AE8-4256-8576-4D9D5FF6F32E}"/>
              </a:ext>
            </a:extLst>
          </p:cNvPr>
          <p:cNvSpPr/>
          <p:nvPr/>
        </p:nvSpPr>
        <p:spPr>
          <a:xfrm>
            <a:off x="0" y="589280"/>
            <a:ext cx="12192000" cy="1708150"/>
          </a:xfrm>
          <a:prstGeom prst="rect">
            <a:avLst/>
          </a:prstGeom>
          <a:solidFill>
            <a:srgbClr val="0C6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097D32-BFBF-4CD9-B887-8A48166A051B}"/>
              </a:ext>
            </a:extLst>
          </p:cNvPr>
          <p:cNvSpPr txBox="1"/>
          <p:nvPr/>
        </p:nvSpPr>
        <p:spPr>
          <a:xfrm>
            <a:off x="167640" y="589280"/>
            <a:ext cx="4105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DEEDS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A5D0BB-7CF5-4A35-B3C0-BA85AE8A30E7}"/>
              </a:ext>
            </a:extLst>
          </p:cNvPr>
          <p:cNvSpPr txBox="1"/>
          <p:nvPr/>
        </p:nvSpPr>
        <p:spPr>
          <a:xfrm>
            <a:off x="211085" y="2943770"/>
            <a:ext cx="118455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Development Goals for Year 2</a:t>
            </a:r>
            <a:endParaRPr lang="en-US" sz="8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73851-118B-48CD-80FC-75CB3A28602C}"/>
              </a:ext>
            </a:extLst>
          </p:cNvPr>
          <p:cNvSpPr txBox="1"/>
          <p:nvPr/>
        </p:nvSpPr>
        <p:spPr>
          <a:xfrm>
            <a:off x="171450" y="1620331"/>
            <a:ext cx="12016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 Platform for Sharing Data, Computing &amp; Scientific Workflows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F964EA-AAC7-4F7D-9BA4-289E96260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415" y="6024741"/>
            <a:ext cx="3476625" cy="6296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8EC871-73F4-47F9-9B56-5E540B71806C}"/>
              </a:ext>
            </a:extLst>
          </p:cNvPr>
          <p:cNvSpPr txBox="1"/>
          <p:nvPr/>
        </p:nvSpPr>
        <p:spPr>
          <a:xfrm>
            <a:off x="8026400" y="5946550"/>
            <a:ext cx="399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DEEDS “Use Cases” Workshop</a:t>
            </a:r>
          </a:p>
          <a:p>
            <a:pPr algn="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June 29 2018</a:t>
            </a: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6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5E6887-406D-4444-AC7A-BFC95A1FD6D5}"/>
              </a:ext>
            </a:extLst>
          </p:cNvPr>
          <p:cNvSpPr/>
          <p:nvPr/>
        </p:nvSpPr>
        <p:spPr>
          <a:xfrm>
            <a:off x="0" y="573565"/>
            <a:ext cx="12192000" cy="908682"/>
          </a:xfrm>
          <a:prstGeom prst="rect">
            <a:avLst/>
          </a:prstGeom>
          <a:solidFill>
            <a:srgbClr val="0C6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8093CE-D024-4C05-9EA4-EA3143B46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B2EF-4B2F-4265-87DB-639F93CF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Build custom spreadsheets from uploaded Data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Operate on output files generated by tools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Statistical toolbox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Generate reports and charts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734856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B2EF-4B2F-4265-87DB-639F93CF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22" y="1370723"/>
            <a:ext cx="10515600" cy="24263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Auto upload and annotate generated output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Defining tools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Enhancements to the Tools dashboard interface</a:t>
            </a:r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ED7350-EB7D-434B-869E-B1CC5F17206C}"/>
              </a:ext>
            </a:extLst>
          </p:cNvPr>
          <p:cNvGrpSpPr/>
          <p:nvPr/>
        </p:nvGrpSpPr>
        <p:grpSpPr>
          <a:xfrm>
            <a:off x="0" y="181121"/>
            <a:ext cx="12192000" cy="1325563"/>
            <a:chOff x="152400" y="517525"/>
            <a:chExt cx="12192000" cy="13255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94B4B8-D353-4759-95C0-BB017542B90E}"/>
                </a:ext>
              </a:extLst>
            </p:cNvPr>
            <p:cNvSpPr/>
            <p:nvPr/>
          </p:nvSpPr>
          <p:spPr>
            <a:xfrm>
              <a:off x="152400" y="725965"/>
              <a:ext cx="12192000" cy="908682"/>
            </a:xfrm>
            <a:prstGeom prst="rect">
              <a:avLst/>
            </a:prstGeom>
            <a:solidFill>
              <a:srgbClr val="0C6A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3E8F8FD-57E1-4DFD-B4AC-C33E458BBFF2}"/>
                </a:ext>
              </a:extLst>
            </p:cNvPr>
            <p:cNvSpPr txBox="1">
              <a:spLocks/>
            </p:cNvSpPr>
            <p:nvPr/>
          </p:nvSpPr>
          <p:spPr>
            <a:xfrm>
              <a:off x="990600" y="517525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b="1" dirty="0">
                  <a:solidFill>
                    <a:schemeClr val="bg1"/>
                  </a:solidFill>
                </a:rPr>
                <a:t>Tools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73B9E7E-C78A-48DE-AEF4-E4C046C499AC}"/>
              </a:ext>
            </a:extLst>
          </p:cNvPr>
          <p:cNvGrpSpPr/>
          <p:nvPr/>
        </p:nvGrpSpPr>
        <p:grpSpPr>
          <a:xfrm>
            <a:off x="0" y="3716066"/>
            <a:ext cx="12192000" cy="1325563"/>
            <a:chOff x="152400" y="517525"/>
            <a:chExt cx="12192000" cy="13255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A8CFCA-5290-4B5B-973A-5BAB08B0BF81}"/>
                </a:ext>
              </a:extLst>
            </p:cNvPr>
            <p:cNvSpPr/>
            <p:nvPr/>
          </p:nvSpPr>
          <p:spPr>
            <a:xfrm>
              <a:off x="152400" y="725965"/>
              <a:ext cx="12192000" cy="908682"/>
            </a:xfrm>
            <a:prstGeom prst="rect">
              <a:avLst/>
            </a:prstGeom>
            <a:solidFill>
              <a:srgbClr val="0C6A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F6166EDC-DFE9-4145-A57D-3979263EFC39}"/>
                </a:ext>
              </a:extLst>
            </p:cNvPr>
            <p:cNvSpPr txBox="1">
              <a:spLocks/>
            </p:cNvSpPr>
            <p:nvPr/>
          </p:nvSpPr>
          <p:spPr>
            <a:xfrm>
              <a:off x="990600" y="517525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b="1" dirty="0">
                  <a:solidFill>
                    <a:schemeClr val="bg1"/>
                  </a:solidFill>
                </a:rPr>
                <a:t>Data</a:t>
              </a: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B8375A4-BC3E-409C-8388-D6E97D53D512}"/>
              </a:ext>
            </a:extLst>
          </p:cNvPr>
          <p:cNvSpPr txBox="1">
            <a:spLocks/>
          </p:cNvSpPr>
          <p:nvPr/>
        </p:nvSpPr>
        <p:spPr>
          <a:xfrm>
            <a:off x="379468" y="5169027"/>
            <a:ext cx="10515600" cy="144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Enhancements to the Data dashboard interface</a:t>
            </a:r>
          </a:p>
          <a:p>
            <a:pPr marL="0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Integrating Data, Analytics, and Tools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901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B2EF-4B2F-4265-87DB-639F93CF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22" y="1370723"/>
            <a:ext cx="10515600" cy="242638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Custom defined file categories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Improvements to file upload capabilities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Improvements to file manager interfaces</a:t>
            </a:r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CED7350-EB7D-434B-869E-B1CC5F17206C}"/>
              </a:ext>
            </a:extLst>
          </p:cNvPr>
          <p:cNvGrpSpPr/>
          <p:nvPr/>
        </p:nvGrpSpPr>
        <p:grpSpPr>
          <a:xfrm>
            <a:off x="0" y="181121"/>
            <a:ext cx="12192000" cy="1325563"/>
            <a:chOff x="152400" y="517525"/>
            <a:chExt cx="12192000" cy="13255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94B4B8-D353-4759-95C0-BB017542B90E}"/>
                </a:ext>
              </a:extLst>
            </p:cNvPr>
            <p:cNvSpPr/>
            <p:nvPr/>
          </p:nvSpPr>
          <p:spPr>
            <a:xfrm>
              <a:off x="152400" y="725965"/>
              <a:ext cx="12192000" cy="908682"/>
            </a:xfrm>
            <a:prstGeom prst="rect">
              <a:avLst/>
            </a:prstGeom>
            <a:solidFill>
              <a:srgbClr val="0C6A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3E8F8FD-57E1-4DFD-B4AC-C33E458BBFF2}"/>
                </a:ext>
              </a:extLst>
            </p:cNvPr>
            <p:cNvSpPr txBox="1">
              <a:spLocks/>
            </p:cNvSpPr>
            <p:nvPr/>
          </p:nvSpPr>
          <p:spPr>
            <a:xfrm>
              <a:off x="990600" y="517525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b="1" dirty="0">
                  <a:solidFill>
                    <a:schemeClr val="bg1"/>
                  </a:solidFill>
                </a:rPr>
                <a:t>Files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73B9E7E-C78A-48DE-AEF4-E4C046C499AC}"/>
              </a:ext>
            </a:extLst>
          </p:cNvPr>
          <p:cNvGrpSpPr/>
          <p:nvPr/>
        </p:nvGrpSpPr>
        <p:grpSpPr>
          <a:xfrm>
            <a:off x="0" y="3716066"/>
            <a:ext cx="12192000" cy="1325563"/>
            <a:chOff x="152400" y="517525"/>
            <a:chExt cx="12192000" cy="13255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EA8CFCA-5290-4B5B-973A-5BAB08B0BF81}"/>
                </a:ext>
              </a:extLst>
            </p:cNvPr>
            <p:cNvSpPr/>
            <p:nvPr/>
          </p:nvSpPr>
          <p:spPr>
            <a:xfrm>
              <a:off x="152400" y="725965"/>
              <a:ext cx="12192000" cy="908682"/>
            </a:xfrm>
            <a:prstGeom prst="rect">
              <a:avLst/>
            </a:prstGeom>
            <a:solidFill>
              <a:srgbClr val="0C6A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F6166EDC-DFE9-4145-A57D-3979263EFC39}"/>
                </a:ext>
              </a:extLst>
            </p:cNvPr>
            <p:cNvSpPr txBox="1">
              <a:spLocks/>
            </p:cNvSpPr>
            <p:nvPr/>
          </p:nvSpPr>
          <p:spPr>
            <a:xfrm>
              <a:off x="990600" y="517525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b="1" dirty="0">
                  <a:solidFill>
                    <a:schemeClr val="bg1"/>
                  </a:solidFill>
                </a:rPr>
                <a:t>Other</a:t>
              </a: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B8375A4-BC3E-409C-8388-D6E97D53D512}"/>
              </a:ext>
            </a:extLst>
          </p:cNvPr>
          <p:cNvSpPr txBox="1">
            <a:spLocks/>
          </p:cNvSpPr>
          <p:nvPr/>
        </p:nvSpPr>
        <p:spPr>
          <a:xfrm>
            <a:off x="379468" y="5169027"/>
            <a:ext cx="10515600" cy="144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Access control</a:t>
            </a:r>
          </a:p>
          <a:p>
            <a:pPr marL="0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err="1"/>
              <a:t>Tracebility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869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94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Analytics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Christine Catlin</dc:creator>
  <cp:lastModifiedBy>Ann Christine Catlin</cp:lastModifiedBy>
  <cp:revision>99</cp:revision>
  <dcterms:created xsi:type="dcterms:W3CDTF">2018-06-19T19:55:44Z</dcterms:created>
  <dcterms:modified xsi:type="dcterms:W3CDTF">2018-06-29T13:08:58Z</dcterms:modified>
</cp:coreProperties>
</file>